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126385-BB55-44BA-B0AC-BBF4F372633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B0FD014F-5D18-48C6-AD97-64D2E70F981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Web scrape each description and star rating, automate to run periodically. </a:t>
          </a:r>
        </a:p>
      </dgm:t>
    </dgm:pt>
    <dgm:pt modelId="{DE090C26-ACBF-4EB9-9B80-3FAC46CF1EAC}" type="parTrans" cxnId="{98B5F927-ACE3-4809-884D-4C36A9CBDD91}">
      <dgm:prSet/>
      <dgm:spPr/>
      <dgm:t>
        <a:bodyPr/>
        <a:lstStyle/>
        <a:p>
          <a:endParaRPr lang="en-US"/>
        </a:p>
      </dgm:t>
    </dgm:pt>
    <dgm:pt modelId="{C0071873-E9B4-48C1-A277-1372F711C99B}" type="sibTrans" cxnId="{98B5F927-ACE3-4809-884D-4C36A9CBDD91}">
      <dgm:prSet/>
      <dgm:spPr/>
      <dgm:t>
        <a:bodyPr/>
        <a:lstStyle/>
        <a:p>
          <a:endParaRPr lang="en-US"/>
        </a:p>
      </dgm:t>
    </dgm:pt>
    <dgm:pt modelId="{6C7C5EB1-6EA5-470D-8323-581AAF82CDF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Run a sentiment analysis to see common keywords within their descriptions.  </a:t>
          </a:r>
        </a:p>
      </dgm:t>
    </dgm:pt>
    <dgm:pt modelId="{58CE0A62-A55A-432E-901B-4D8AD9B8832D}" type="parTrans" cxnId="{1D2B6FA3-6C05-498E-88D8-ED3621B0C4F0}">
      <dgm:prSet/>
      <dgm:spPr/>
      <dgm:t>
        <a:bodyPr/>
        <a:lstStyle/>
        <a:p>
          <a:endParaRPr lang="en-US"/>
        </a:p>
      </dgm:t>
    </dgm:pt>
    <dgm:pt modelId="{95572087-AA5C-43F0-9D79-82E7E02D3FAE}" type="sibTrans" cxnId="{1D2B6FA3-6C05-498E-88D8-ED3621B0C4F0}">
      <dgm:prSet/>
      <dgm:spPr/>
      <dgm:t>
        <a:bodyPr/>
        <a:lstStyle/>
        <a:p>
          <a:endParaRPr lang="en-US"/>
        </a:p>
      </dgm:t>
    </dgm:pt>
    <dgm:pt modelId="{74CF4CCF-CBEA-4363-9D22-DCBE6AF1C6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Implement K-Means Clustering to group similar products based on their textual descriptions, promotions, and reviews.</a:t>
          </a:r>
        </a:p>
      </dgm:t>
    </dgm:pt>
    <dgm:pt modelId="{F614EAFE-2AAD-4D93-9C10-A842BADCC2D0}" type="parTrans" cxnId="{1D6F436C-D7D4-4B1C-AF9A-E02CD6D00033}">
      <dgm:prSet/>
      <dgm:spPr/>
      <dgm:t>
        <a:bodyPr/>
        <a:lstStyle/>
        <a:p>
          <a:endParaRPr lang="en-US"/>
        </a:p>
      </dgm:t>
    </dgm:pt>
    <dgm:pt modelId="{593295E9-301C-400C-9240-8D0283352844}" type="sibTrans" cxnId="{1D6F436C-D7D4-4B1C-AF9A-E02CD6D00033}">
      <dgm:prSet/>
      <dgm:spPr/>
      <dgm:t>
        <a:bodyPr/>
        <a:lstStyle/>
        <a:p>
          <a:endParaRPr lang="en-US"/>
        </a:p>
      </dgm:t>
    </dgm:pt>
    <dgm:pt modelId="{D80FB780-E335-4686-AE1E-AEBC3128597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Run a regression model to find correlations between different features like image usage, descriptions, or keywords and the product ranking.</a:t>
          </a:r>
        </a:p>
      </dgm:t>
    </dgm:pt>
    <dgm:pt modelId="{46D25554-8589-43D1-A1F4-23C35CFC0065}" type="parTrans" cxnId="{520B98F8-4135-4CF8-8FD1-7FACA5982D17}">
      <dgm:prSet/>
      <dgm:spPr/>
      <dgm:t>
        <a:bodyPr/>
        <a:lstStyle/>
        <a:p>
          <a:endParaRPr lang="en-US"/>
        </a:p>
      </dgm:t>
    </dgm:pt>
    <dgm:pt modelId="{6C22DE34-5149-4912-A8EC-648BCAC2D7C3}" type="sibTrans" cxnId="{520B98F8-4135-4CF8-8FD1-7FACA5982D17}">
      <dgm:prSet/>
      <dgm:spPr/>
      <dgm:t>
        <a:bodyPr/>
        <a:lstStyle/>
        <a:p>
          <a:endParaRPr lang="en-US"/>
        </a:p>
      </dgm:t>
    </dgm:pt>
    <dgm:pt modelId="{E540228A-0B57-44C6-9289-1A8F6166602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Run experiments with control and treatment group(s) once all different combinations of factors are determined.</a:t>
          </a:r>
        </a:p>
      </dgm:t>
    </dgm:pt>
    <dgm:pt modelId="{57077587-2D21-48A3-BD82-8A0E9D3D8421}" type="parTrans" cxnId="{EEA0579D-E718-4955-A20D-8BBEBBC25221}">
      <dgm:prSet/>
      <dgm:spPr/>
      <dgm:t>
        <a:bodyPr/>
        <a:lstStyle/>
        <a:p>
          <a:endParaRPr lang="en-US"/>
        </a:p>
      </dgm:t>
    </dgm:pt>
    <dgm:pt modelId="{C4075D79-1A40-4317-BD84-915BD35E5AC8}" type="sibTrans" cxnId="{EEA0579D-E718-4955-A20D-8BBEBBC25221}">
      <dgm:prSet/>
      <dgm:spPr/>
      <dgm:t>
        <a:bodyPr/>
        <a:lstStyle/>
        <a:p>
          <a:endParaRPr lang="en-US"/>
        </a:p>
      </dgm:t>
    </dgm:pt>
    <dgm:pt modelId="{DE5A5E04-064D-4789-8184-1692CAD63652}" type="pres">
      <dgm:prSet presAssocID="{6C126385-BB55-44BA-B0AC-BBF4F3726330}" presName="root" presStyleCnt="0">
        <dgm:presLayoutVars>
          <dgm:dir/>
          <dgm:resizeHandles val="exact"/>
        </dgm:presLayoutVars>
      </dgm:prSet>
      <dgm:spPr/>
    </dgm:pt>
    <dgm:pt modelId="{F61F37E0-03C1-4C42-ADC9-A3D8036BF49A}" type="pres">
      <dgm:prSet presAssocID="{B0FD014F-5D18-48C6-AD97-64D2E70F9811}" presName="compNode" presStyleCnt="0"/>
      <dgm:spPr/>
    </dgm:pt>
    <dgm:pt modelId="{A12A3ACC-C3B2-465A-AB60-C78557B1DC0A}" type="pres">
      <dgm:prSet presAssocID="{B0FD014F-5D18-48C6-AD97-64D2E70F9811}" presName="bgRect" presStyleLbl="bgShp" presStyleIdx="0" presStyleCnt="5"/>
      <dgm:spPr/>
    </dgm:pt>
    <dgm:pt modelId="{C37DE2E5-83F4-4656-B3D9-3A70D4D02118}" type="pres">
      <dgm:prSet presAssocID="{B0FD014F-5D18-48C6-AD97-64D2E70F9811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B967A934-A677-4B50-9EAA-CD23AA886DC4}" type="pres">
      <dgm:prSet presAssocID="{B0FD014F-5D18-48C6-AD97-64D2E70F9811}" presName="spaceRect" presStyleCnt="0"/>
      <dgm:spPr/>
    </dgm:pt>
    <dgm:pt modelId="{3ECFEBB4-CBEE-4F6A-9D74-0A912EBD8BD1}" type="pres">
      <dgm:prSet presAssocID="{B0FD014F-5D18-48C6-AD97-64D2E70F9811}" presName="parTx" presStyleLbl="revTx" presStyleIdx="0" presStyleCnt="5">
        <dgm:presLayoutVars>
          <dgm:chMax val="0"/>
          <dgm:chPref val="0"/>
        </dgm:presLayoutVars>
      </dgm:prSet>
      <dgm:spPr/>
    </dgm:pt>
    <dgm:pt modelId="{6709F19A-551F-48A5-89AC-A714675C63CE}" type="pres">
      <dgm:prSet presAssocID="{C0071873-E9B4-48C1-A277-1372F711C99B}" presName="sibTrans" presStyleCnt="0"/>
      <dgm:spPr/>
    </dgm:pt>
    <dgm:pt modelId="{31F9B06A-CB54-4CE1-A5E4-337456725CA7}" type="pres">
      <dgm:prSet presAssocID="{6C7C5EB1-6EA5-470D-8323-581AAF82CDF3}" presName="compNode" presStyleCnt="0"/>
      <dgm:spPr/>
    </dgm:pt>
    <dgm:pt modelId="{01D93E94-08DA-43AA-9285-A71B961C5077}" type="pres">
      <dgm:prSet presAssocID="{6C7C5EB1-6EA5-470D-8323-581AAF82CDF3}" presName="bgRect" presStyleLbl="bgShp" presStyleIdx="1" presStyleCnt="5"/>
      <dgm:spPr/>
    </dgm:pt>
    <dgm:pt modelId="{E416612F-4A80-48B1-9AE5-84C4208721F9}" type="pres">
      <dgm:prSet presAssocID="{6C7C5EB1-6EA5-470D-8323-581AAF82CDF3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F7D6824B-A9CB-4554-9E6A-4954D047D4F1}" type="pres">
      <dgm:prSet presAssocID="{6C7C5EB1-6EA5-470D-8323-581AAF82CDF3}" presName="spaceRect" presStyleCnt="0"/>
      <dgm:spPr/>
    </dgm:pt>
    <dgm:pt modelId="{5FE2BC76-6C8F-4253-BF3A-648909BB229D}" type="pres">
      <dgm:prSet presAssocID="{6C7C5EB1-6EA5-470D-8323-581AAF82CDF3}" presName="parTx" presStyleLbl="revTx" presStyleIdx="1" presStyleCnt="5">
        <dgm:presLayoutVars>
          <dgm:chMax val="0"/>
          <dgm:chPref val="0"/>
        </dgm:presLayoutVars>
      </dgm:prSet>
      <dgm:spPr/>
    </dgm:pt>
    <dgm:pt modelId="{B807A080-A99A-40E1-B640-5F2329A4AD00}" type="pres">
      <dgm:prSet presAssocID="{95572087-AA5C-43F0-9D79-82E7E02D3FAE}" presName="sibTrans" presStyleCnt="0"/>
      <dgm:spPr/>
    </dgm:pt>
    <dgm:pt modelId="{4A65E988-FF93-4555-A9A4-CB1A0E5FE725}" type="pres">
      <dgm:prSet presAssocID="{74CF4CCF-CBEA-4363-9D22-DCBE6AF1C69C}" presName="compNode" presStyleCnt="0"/>
      <dgm:spPr/>
    </dgm:pt>
    <dgm:pt modelId="{4512B28D-68F6-4242-932B-52A8F89E9855}" type="pres">
      <dgm:prSet presAssocID="{74CF4CCF-CBEA-4363-9D22-DCBE6AF1C69C}" presName="bgRect" presStyleLbl="bgShp" presStyleIdx="2" presStyleCnt="5"/>
      <dgm:spPr/>
    </dgm:pt>
    <dgm:pt modelId="{C15AD1E5-D63B-431A-9FC5-4F7730402917}" type="pres">
      <dgm:prSet presAssocID="{74CF4CCF-CBEA-4363-9D22-DCBE6AF1C69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Book"/>
        </a:ext>
      </dgm:extLst>
    </dgm:pt>
    <dgm:pt modelId="{FEADF6F0-75C5-4639-AFFE-41E6E468E8AD}" type="pres">
      <dgm:prSet presAssocID="{74CF4CCF-CBEA-4363-9D22-DCBE6AF1C69C}" presName="spaceRect" presStyleCnt="0"/>
      <dgm:spPr/>
    </dgm:pt>
    <dgm:pt modelId="{DB2B947B-C0D2-4054-8E1A-0CE7FE807AF4}" type="pres">
      <dgm:prSet presAssocID="{74CF4CCF-CBEA-4363-9D22-DCBE6AF1C69C}" presName="parTx" presStyleLbl="revTx" presStyleIdx="2" presStyleCnt="5">
        <dgm:presLayoutVars>
          <dgm:chMax val="0"/>
          <dgm:chPref val="0"/>
        </dgm:presLayoutVars>
      </dgm:prSet>
      <dgm:spPr/>
    </dgm:pt>
    <dgm:pt modelId="{405248DB-2660-4824-BAA2-4ED0EB7FB16A}" type="pres">
      <dgm:prSet presAssocID="{593295E9-301C-400C-9240-8D0283352844}" presName="sibTrans" presStyleCnt="0"/>
      <dgm:spPr/>
    </dgm:pt>
    <dgm:pt modelId="{3DF69CD2-3456-4D3D-A515-B4BF5A55412D}" type="pres">
      <dgm:prSet presAssocID="{D80FB780-E335-4686-AE1E-AEBC3128597B}" presName="compNode" presStyleCnt="0"/>
      <dgm:spPr/>
    </dgm:pt>
    <dgm:pt modelId="{94A9BDCB-7E4B-4630-9405-A9C8AF08700D}" type="pres">
      <dgm:prSet presAssocID="{D80FB780-E335-4686-AE1E-AEBC3128597B}" presName="bgRect" presStyleLbl="bgShp" presStyleIdx="3" presStyleCnt="5"/>
      <dgm:spPr/>
    </dgm:pt>
    <dgm:pt modelId="{9BF20D91-B6A9-4D17-A750-2FB96313072D}" type="pres">
      <dgm:prSet presAssocID="{D80FB780-E335-4686-AE1E-AEBC3128597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AB8C213A-46BF-427F-A14F-038E1E32CB71}" type="pres">
      <dgm:prSet presAssocID="{D80FB780-E335-4686-AE1E-AEBC3128597B}" presName="spaceRect" presStyleCnt="0"/>
      <dgm:spPr/>
    </dgm:pt>
    <dgm:pt modelId="{2F0C20E9-7F1C-4F08-88D2-19566EEB46B7}" type="pres">
      <dgm:prSet presAssocID="{D80FB780-E335-4686-AE1E-AEBC3128597B}" presName="parTx" presStyleLbl="revTx" presStyleIdx="3" presStyleCnt="5">
        <dgm:presLayoutVars>
          <dgm:chMax val="0"/>
          <dgm:chPref val="0"/>
        </dgm:presLayoutVars>
      </dgm:prSet>
      <dgm:spPr/>
    </dgm:pt>
    <dgm:pt modelId="{F7BF811F-2A3A-447C-B0EE-86D2831DB3FB}" type="pres">
      <dgm:prSet presAssocID="{6C22DE34-5149-4912-A8EC-648BCAC2D7C3}" presName="sibTrans" presStyleCnt="0"/>
      <dgm:spPr/>
    </dgm:pt>
    <dgm:pt modelId="{B87BFEFD-10CA-4F91-8FD3-134E334B1181}" type="pres">
      <dgm:prSet presAssocID="{E540228A-0B57-44C6-9289-1A8F6166602C}" presName="compNode" presStyleCnt="0"/>
      <dgm:spPr/>
    </dgm:pt>
    <dgm:pt modelId="{1A5FE47E-131D-4F12-AF32-0E2681F562DC}" type="pres">
      <dgm:prSet presAssocID="{E540228A-0B57-44C6-9289-1A8F6166602C}" presName="bgRect" presStyleLbl="bgShp" presStyleIdx="4" presStyleCnt="5"/>
      <dgm:spPr/>
    </dgm:pt>
    <dgm:pt modelId="{06C5A0D0-EBD2-4BF5-8360-E632DCD70374}" type="pres">
      <dgm:prSet presAssocID="{E540228A-0B57-44C6-9289-1A8F6166602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ientist"/>
        </a:ext>
      </dgm:extLst>
    </dgm:pt>
    <dgm:pt modelId="{731646B4-9B04-4363-9542-68AAB4AF1A15}" type="pres">
      <dgm:prSet presAssocID="{E540228A-0B57-44C6-9289-1A8F6166602C}" presName="spaceRect" presStyleCnt="0"/>
      <dgm:spPr/>
    </dgm:pt>
    <dgm:pt modelId="{1CFE0984-CB80-4F48-B591-67413652D45B}" type="pres">
      <dgm:prSet presAssocID="{E540228A-0B57-44C6-9289-1A8F6166602C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98B5F927-ACE3-4809-884D-4C36A9CBDD91}" srcId="{6C126385-BB55-44BA-B0AC-BBF4F3726330}" destId="{B0FD014F-5D18-48C6-AD97-64D2E70F9811}" srcOrd="0" destOrd="0" parTransId="{DE090C26-ACBF-4EB9-9B80-3FAC46CF1EAC}" sibTransId="{C0071873-E9B4-48C1-A277-1372F711C99B}"/>
    <dgm:cxn modelId="{415B8E2A-3DA7-4F7B-93A3-95959B7E8FE7}" type="presOf" srcId="{74CF4CCF-CBEA-4363-9D22-DCBE6AF1C69C}" destId="{DB2B947B-C0D2-4054-8E1A-0CE7FE807AF4}" srcOrd="0" destOrd="0" presId="urn:microsoft.com/office/officeart/2018/2/layout/IconVerticalSolidList"/>
    <dgm:cxn modelId="{1D6F436C-D7D4-4B1C-AF9A-E02CD6D00033}" srcId="{6C126385-BB55-44BA-B0AC-BBF4F3726330}" destId="{74CF4CCF-CBEA-4363-9D22-DCBE6AF1C69C}" srcOrd="2" destOrd="0" parTransId="{F614EAFE-2AAD-4D93-9C10-A842BADCC2D0}" sibTransId="{593295E9-301C-400C-9240-8D0283352844}"/>
    <dgm:cxn modelId="{AE695D79-6779-4F4B-B070-01AEE4B093B6}" type="presOf" srcId="{6C7C5EB1-6EA5-470D-8323-581AAF82CDF3}" destId="{5FE2BC76-6C8F-4253-BF3A-648909BB229D}" srcOrd="0" destOrd="0" presId="urn:microsoft.com/office/officeart/2018/2/layout/IconVerticalSolidList"/>
    <dgm:cxn modelId="{EEA0579D-E718-4955-A20D-8BBEBBC25221}" srcId="{6C126385-BB55-44BA-B0AC-BBF4F3726330}" destId="{E540228A-0B57-44C6-9289-1A8F6166602C}" srcOrd="4" destOrd="0" parTransId="{57077587-2D21-48A3-BD82-8A0E9D3D8421}" sibTransId="{C4075D79-1A40-4317-BD84-915BD35E5AC8}"/>
    <dgm:cxn modelId="{ED73A99F-1B18-498C-B94B-359B6DFFFD77}" type="presOf" srcId="{B0FD014F-5D18-48C6-AD97-64D2E70F9811}" destId="{3ECFEBB4-CBEE-4F6A-9D74-0A912EBD8BD1}" srcOrd="0" destOrd="0" presId="urn:microsoft.com/office/officeart/2018/2/layout/IconVerticalSolidList"/>
    <dgm:cxn modelId="{BB4B1FA3-C1B1-43F2-B813-7720C3F3E3FE}" type="presOf" srcId="{E540228A-0B57-44C6-9289-1A8F6166602C}" destId="{1CFE0984-CB80-4F48-B591-67413652D45B}" srcOrd="0" destOrd="0" presId="urn:microsoft.com/office/officeart/2018/2/layout/IconVerticalSolidList"/>
    <dgm:cxn modelId="{1D2B6FA3-6C05-498E-88D8-ED3621B0C4F0}" srcId="{6C126385-BB55-44BA-B0AC-BBF4F3726330}" destId="{6C7C5EB1-6EA5-470D-8323-581AAF82CDF3}" srcOrd="1" destOrd="0" parTransId="{58CE0A62-A55A-432E-901B-4D8AD9B8832D}" sibTransId="{95572087-AA5C-43F0-9D79-82E7E02D3FAE}"/>
    <dgm:cxn modelId="{F157AFDF-32D8-4062-8712-FC28291C2418}" type="presOf" srcId="{D80FB780-E335-4686-AE1E-AEBC3128597B}" destId="{2F0C20E9-7F1C-4F08-88D2-19566EEB46B7}" srcOrd="0" destOrd="0" presId="urn:microsoft.com/office/officeart/2018/2/layout/IconVerticalSolidList"/>
    <dgm:cxn modelId="{650A89E7-28F4-41FC-AD16-8A58E994EDB8}" type="presOf" srcId="{6C126385-BB55-44BA-B0AC-BBF4F3726330}" destId="{DE5A5E04-064D-4789-8184-1692CAD63652}" srcOrd="0" destOrd="0" presId="urn:microsoft.com/office/officeart/2018/2/layout/IconVerticalSolidList"/>
    <dgm:cxn modelId="{520B98F8-4135-4CF8-8FD1-7FACA5982D17}" srcId="{6C126385-BB55-44BA-B0AC-BBF4F3726330}" destId="{D80FB780-E335-4686-AE1E-AEBC3128597B}" srcOrd="3" destOrd="0" parTransId="{46D25554-8589-43D1-A1F4-23C35CFC0065}" sibTransId="{6C22DE34-5149-4912-A8EC-648BCAC2D7C3}"/>
    <dgm:cxn modelId="{81A4F22B-C03A-4037-AA84-1BCECAE5702A}" type="presParOf" srcId="{DE5A5E04-064D-4789-8184-1692CAD63652}" destId="{F61F37E0-03C1-4C42-ADC9-A3D8036BF49A}" srcOrd="0" destOrd="0" presId="urn:microsoft.com/office/officeart/2018/2/layout/IconVerticalSolidList"/>
    <dgm:cxn modelId="{71C841D9-D6CF-43FA-A1CA-5E573D372EA7}" type="presParOf" srcId="{F61F37E0-03C1-4C42-ADC9-A3D8036BF49A}" destId="{A12A3ACC-C3B2-465A-AB60-C78557B1DC0A}" srcOrd="0" destOrd="0" presId="urn:microsoft.com/office/officeart/2018/2/layout/IconVerticalSolidList"/>
    <dgm:cxn modelId="{761A0FB8-4804-4BD1-AC50-DE434F53E8F5}" type="presParOf" srcId="{F61F37E0-03C1-4C42-ADC9-A3D8036BF49A}" destId="{C37DE2E5-83F4-4656-B3D9-3A70D4D02118}" srcOrd="1" destOrd="0" presId="urn:microsoft.com/office/officeart/2018/2/layout/IconVerticalSolidList"/>
    <dgm:cxn modelId="{F2FC6790-FE79-4231-B13E-F249C2D744FD}" type="presParOf" srcId="{F61F37E0-03C1-4C42-ADC9-A3D8036BF49A}" destId="{B967A934-A677-4B50-9EAA-CD23AA886DC4}" srcOrd="2" destOrd="0" presId="urn:microsoft.com/office/officeart/2018/2/layout/IconVerticalSolidList"/>
    <dgm:cxn modelId="{1290742C-2B13-4449-B5F6-001DFB12E4BF}" type="presParOf" srcId="{F61F37E0-03C1-4C42-ADC9-A3D8036BF49A}" destId="{3ECFEBB4-CBEE-4F6A-9D74-0A912EBD8BD1}" srcOrd="3" destOrd="0" presId="urn:microsoft.com/office/officeart/2018/2/layout/IconVerticalSolidList"/>
    <dgm:cxn modelId="{1C399281-0310-4D11-84D3-3A8C3F515859}" type="presParOf" srcId="{DE5A5E04-064D-4789-8184-1692CAD63652}" destId="{6709F19A-551F-48A5-89AC-A714675C63CE}" srcOrd="1" destOrd="0" presId="urn:microsoft.com/office/officeart/2018/2/layout/IconVerticalSolidList"/>
    <dgm:cxn modelId="{3C9A0A39-6D58-42FE-9E43-F2A49E688C92}" type="presParOf" srcId="{DE5A5E04-064D-4789-8184-1692CAD63652}" destId="{31F9B06A-CB54-4CE1-A5E4-337456725CA7}" srcOrd="2" destOrd="0" presId="urn:microsoft.com/office/officeart/2018/2/layout/IconVerticalSolidList"/>
    <dgm:cxn modelId="{8838171A-5D85-483B-89A0-26CD2F41435A}" type="presParOf" srcId="{31F9B06A-CB54-4CE1-A5E4-337456725CA7}" destId="{01D93E94-08DA-43AA-9285-A71B961C5077}" srcOrd="0" destOrd="0" presId="urn:microsoft.com/office/officeart/2018/2/layout/IconVerticalSolidList"/>
    <dgm:cxn modelId="{2EA803F4-C88A-4EDA-8A0C-B36349386D77}" type="presParOf" srcId="{31F9B06A-CB54-4CE1-A5E4-337456725CA7}" destId="{E416612F-4A80-48B1-9AE5-84C4208721F9}" srcOrd="1" destOrd="0" presId="urn:microsoft.com/office/officeart/2018/2/layout/IconVerticalSolidList"/>
    <dgm:cxn modelId="{741F452A-20B2-4C4B-B3AC-8884AC130E7A}" type="presParOf" srcId="{31F9B06A-CB54-4CE1-A5E4-337456725CA7}" destId="{F7D6824B-A9CB-4554-9E6A-4954D047D4F1}" srcOrd="2" destOrd="0" presId="urn:microsoft.com/office/officeart/2018/2/layout/IconVerticalSolidList"/>
    <dgm:cxn modelId="{AFC2436A-3F48-4958-9FAE-956655AAAF71}" type="presParOf" srcId="{31F9B06A-CB54-4CE1-A5E4-337456725CA7}" destId="{5FE2BC76-6C8F-4253-BF3A-648909BB229D}" srcOrd="3" destOrd="0" presId="urn:microsoft.com/office/officeart/2018/2/layout/IconVerticalSolidList"/>
    <dgm:cxn modelId="{57DB704B-6C83-4577-8D72-15BD9ED3F2AC}" type="presParOf" srcId="{DE5A5E04-064D-4789-8184-1692CAD63652}" destId="{B807A080-A99A-40E1-B640-5F2329A4AD00}" srcOrd="3" destOrd="0" presId="urn:microsoft.com/office/officeart/2018/2/layout/IconVerticalSolidList"/>
    <dgm:cxn modelId="{A52FCA66-4B0C-4579-A06B-BCEF0C953460}" type="presParOf" srcId="{DE5A5E04-064D-4789-8184-1692CAD63652}" destId="{4A65E988-FF93-4555-A9A4-CB1A0E5FE725}" srcOrd="4" destOrd="0" presId="urn:microsoft.com/office/officeart/2018/2/layout/IconVerticalSolidList"/>
    <dgm:cxn modelId="{85842562-9DEB-40F9-B1AA-FA0951784718}" type="presParOf" srcId="{4A65E988-FF93-4555-A9A4-CB1A0E5FE725}" destId="{4512B28D-68F6-4242-932B-52A8F89E9855}" srcOrd="0" destOrd="0" presId="urn:microsoft.com/office/officeart/2018/2/layout/IconVerticalSolidList"/>
    <dgm:cxn modelId="{79CAB9BE-8BFD-4374-99FC-187CEFE6D939}" type="presParOf" srcId="{4A65E988-FF93-4555-A9A4-CB1A0E5FE725}" destId="{C15AD1E5-D63B-431A-9FC5-4F7730402917}" srcOrd="1" destOrd="0" presId="urn:microsoft.com/office/officeart/2018/2/layout/IconVerticalSolidList"/>
    <dgm:cxn modelId="{7FCA2633-60A0-4E4A-9207-509C582F06A9}" type="presParOf" srcId="{4A65E988-FF93-4555-A9A4-CB1A0E5FE725}" destId="{FEADF6F0-75C5-4639-AFFE-41E6E468E8AD}" srcOrd="2" destOrd="0" presId="urn:microsoft.com/office/officeart/2018/2/layout/IconVerticalSolidList"/>
    <dgm:cxn modelId="{5BA5B3A6-5BF5-4AE1-BE08-B4F6C3493404}" type="presParOf" srcId="{4A65E988-FF93-4555-A9A4-CB1A0E5FE725}" destId="{DB2B947B-C0D2-4054-8E1A-0CE7FE807AF4}" srcOrd="3" destOrd="0" presId="urn:microsoft.com/office/officeart/2018/2/layout/IconVerticalSolidList"/>
    <dgm:cxn modelId="{42711F94-CEF7-4296-98A5-29865CAA9395}" type="presParOf" srcId="{DE5A5E04-064D-4789-8184-1692CAD63652}" destId="{405248DB-2660-4824-BAA2-4ED0EB7FB16A}" srcOrd="5" destOrd="0" presId="urn:microsoft.com/office/officeart/2018/2/layout/IconVerticalSolidList"/>
    <dgm:cxn modelId="{072ACB3C-F4EB-496F-8977-C3E1E787DEF9}" type="presParOf" srcId="{DE5A5E04-064D-4789-8184-1692CAD63652}" destId="{3DF69CD2-3456-4D3D-A515-B4BF5A55412D}" srcOrd="6" destOrd="0" presId="urn:microsoft.com/office/officeart/2018/2/layout/IconVerticalSolidList"/>
    <dgm:cxn modelId="{F656A1F0-2B44-40EA-A459-6F623DDBCE8C}" type="presParOf" srcId="{3DF69CD2-3456-4D3D-A515-B4BF5A55412D}" destId="{94A9BDCB-7E4B-4630-9405-A9C8AF08700D}" srcOrd="0" destOrd="0" presId="urn:microsoft.com/office/officeart/2018/2/layout/IconVerticalSolidList"/>
    <dgm:cxn modelId="{145DAB06-1DBB-4CCC-B33A-068CE1363F83}" type="presParOf" srcId="{3DF69CD2-3456-4D3D-A515-B4BF5A55412D}" destId="{9BF20D91-B6A9-4D17-A750-2FB96313072D}" srcOrd="1" destOrd="0" presId="urn:microsoft.com/office/officeart/2018/2/layout/IconVerticalSolidList"/>
    <dgm:cxn modelId="{9CD498FA-72DE-4057-8129-D579AD9784F5}" type="presParOf" srcId="{3DF69CD2-3456-4D3D-A515-B4BF5A55412D}" destId="{AB8C213A-46BF-427F-A14F-038E1E32CB71}" srcOrd="2" destOrd="0" presId="urn:microsoft.com/office/officeart/2018/2/layout/IconVerticalSolidList"/>
    <dgm:cxn modelId="{E1227851-0EF2-4E57-9C21-B54EBD7B239A}" type="presParOf" srcId="{3DF69CD2-3456-4D3D-A515-B4BF5A55412D}" destId="{2F0C20E9-7F1C-4F08-88D2-19566EEB46B7}" srcOrd="3" destOrd="0" presId="urn:microsoft.com/office/officeart/2018/2/layout/IconVerticalSolidList"/>
    <dgm:cxn modelId="{D531C923-DCAA-408F-8AE0-E30F90F5F7C3}" type="presParOf" srcId="{DE5A5E04-064D-4789-8184-1692CAD63652}" destId="{F7BF811F-2A3A-447C-B0EE-86D2831DB3FB}" srcOrd="7" destOrd="0" presId="urn:microsoft.com/office/officeart/2018/2/layout/IconVerticalSolidList"/>
    <dgm:cxn modelId="{59F8A5BF-B3F7-4ADB-86F9-F2CD2D238E6E}" type="presParOf" srcId="{DE5A5E04-064D-4789-8184-1692CAD63652}" destId="{B87BFEFD-10CA-4F91-8FD3-134E334B1181}" srcOrd="8" destOrd="0" presId="urn:microsoft.com/office/officeart/2018/2/layout/IconVerticalSolidList"/>
    <dgm:cxn modelId="{0BE02ADD-7341-4DF8-BEC8-CE1E67E68C1A}" type="presParOf" srcId="{B87BFEFD-10CA-4F91-8FD3-134E334B1181}" destId="{1A5FE47E-131D-4F12-AF32-0E2681F562DC}" srcOrd="0" destOrd="0" presId="urn:microsoft.com/office/officeart/2018/2/layout/IconVerticalSolidList"/>
    <dgm:cxn modelId="{A0CD50A4-44D6-4814-9C6D-26019F1DA17B}" type="presParOf" srcId="{B87BFEFD-10CA-4F91-8FD3-134E334B1181}" destId="{06C5A0D0-EBD2-4BF5-8360-E632DCD70374}" srcOrd="1" destOrd="0" presId="urn:microsoft.com/office/officeart/2018/2/layout/IconVerticalSolidList"/>
    <dgm:cxn modelId="{3A6F0715-3A08-4EE4-8620-7BE3DD03B440}" type="presParOf" srcId="{B87BFEFD-10CA-4F91-8FD3-134E334B1181}" destId="{731646B4-9B04-4363-9542-68AAB4AF1A15}" srcOrd="2" destOrd="0" presId="urn:microsoft.com/office/officeart/2018/2/layout/IconVerticalSolidList"/>
    <dgm:cxn modelId="{4DAEA771-EFB7-4A50-939B-CAC8C997B921}" type="presParOf" srcId="{B87BFEFD-10CA-4F91-8FD3-134E334B1181}" destId="{1CFE0984-CB80-4F48-B591-67413652D45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2A3ACC-C3B2-465A-AB60-C78557B1DC0A}">
      <dsp:nvSpPr>
        <dsp:cNvPr id="0" name=""/>
        <dsp:cNvSpPr/>
      </dsp:nvSpPr>
      <dsp:spPr>
        <a:xfrm>
          <a:off x="0" y="4146"/>
          <a:ext cx="7886700" cy="5268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7DE2E5-83F4-4656-B3D9-3A70D4D02118}">
      <dsp:nvSpPr>
        <dsp:cNvPr id="0" name=""/>
        <dsp:cNvSpPr/>
      </dsp:nvSpPr>
      <dsp:spPr>
        <a:xfrm>
          <a:off x="159370" y="122686"/>
          <a:ext cx="290047" cy="2897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CFEBB4-CBEE-4F6A-9D74-0A912EBD8BD1}">
      <dsp:nvSpPr>
        <dsp:cNvPr id="0" name=""/>
        <dsp:cNvSpPr/>
      </dsp:nvSpPr>
      <dsp:spPr>
        <a:xfrm>
          <a:off x="608788" y="4146"/>
          <a:ext cx="7268535" cy="543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500" tIns="57500" rIns="57500" bIns="5750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Web scrape each description and star rating, automate to run periodically. </a:t>
          </a:r>
        </a:p>
      </dsp:txBody>
      <dsp:txXfrm>
        <a:off x="608788" y="4146"/>
        <a:ext cx="7268535" cy="543308"/>
      </dsp:txXfrm>
    </dsp:sp>
    <dsp:sp modelId="{01D93E94-08DA-43AA-9285-A71B961C5077}">
      <dsp:nvSpPr>
        <dsp:cNvPr id="0" name=""/>
        <dsp:cNvSpPr/>
      </dsp:nvSpPr>
      <dsp:spPr>
        <a:xfrm>
          <a:off x="0" y="683281"/>
          <a:ext cx="7886700" cy="5268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16612F-4A80-48B1-9AE5-84C4208721F9}">
      <dsp:nvSpPr>
        <dsp:cNvPr id="0" name=""/>
        <dsp:cNvSpPr/>
      </dsp:nvSpPr>
      <dsp:spPr>
        <a:xfrm>
          <a:off x="159370" y="801821"/>
          <a:ext cx="290047" cy="2897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E2BC76-6C8F-4253-BF3A-648909BB229D}">
      <dsp:nvSpPr>
        <dsp:cNvPr id="0" name=""/>
        <dsp:cNvSpPr/>
      </dsp:nvSpPr>
      <dsp:spPr>
        <a:xfrm>
          <a:off x="608788" y="683281"/>
          <a:ext cx="7268535" cy="543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500" tIns="57500" rIns="57500" bIns="5750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Run a sentiment analysis to see common keywords within their descriptions.  </a:t>
          </a:r>
        </a:p>
      </dsp:txBody>
      <dsp:txXfrm>
        <a:off x="608788" y="683281"/>
        <a:ext cx="7268535" cy="543308"/>
      </dsp:txXfrm>
    </dsp:sp>
    <dsp:sp modelId="{4512B28D-68F6-4242-932B-52A8F89E9855}">
      <dsp:nvSpPr>
        <dsp:cNvPr id="0" name=""/>
        <dsp:cNvSpPr/>
      </dsp:nvSpPr>
      <dsp:spPr>
        <a:xfrm>
          <a:off x="0" y="1362417"/>
          <a:ext cx="7886700" cy="5268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5AD1E5-D63B-431A-9FC5-4F7730402917}">
      <dsp:nvSpPr>
        <dsp:cNvPr id="0" name=""/>
        <dsp:cNvSpPr/>
      </dsp:nvSpPr>
      <dsp:spPr>
        <a:xfrm>
          <a:off x="159370" y="1480957"/>
          <a:ext cx="290047" cy="2897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2B947B-C0D2-4054-8E1A-0CE7FE807AF4}">
      <dsp:nvSpPr>
        <dsp:cNvPr id="0" name=""/>
        <dsp:cNvSpPr/>
      </dsp:nvSpPr>
      <dsp:spPr>
        <a:xfrm>
          <a:off x="608788" y="1362417"/>
          <a:ext cx="7268535" cy="543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500" tIns="57500" rIns="57500" bIns="5750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Implement K-Means Clustering to group similar products based on their textual descriptions, promotions, and reviews.</a:t>
          </a:r>
        </a:p>
      </dsp:txBody>
      <dsp:txXfrm>
        <a:off x="608788" y="1362417"/>
        <a:ext cx="7268535" cy="543308"/>
      </dsp:txXfrm>
    </dsp:sp>
    <dsp:sp modelId="{94A9BDCB-7E4B-4630-9405-A9C8AF08700D}">
      <dsp:nvSpPr>
        <dsp:cNvPr id="0" name=""/>
        <dsp:cNvSpPr/>
      </dsp:nvSpPr>
      <dsp:spPr>
        <a:xfrm>
          <a:off x="0" y="2041552"/>
          <a:ext cx="7886700" cy="5268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F20D91-B6A9-4D17-A750-2FB96313072D}">
      <dsp:nvSpPr>
        <dsp:cNvPr id="0" name=""/>
        <dsp:cNvSpPr/>
      </dsp:nvSpPr>
      <dsp:spPr>
        <a:xfrm>
          <a:off x="159370" y="2160092"/>
          <a:ext cx="290047" cy="28976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0C20E9-7F1C-4F08-88D2-19566EEB46B7}">
      <dsp:nvSpPr>
        <dsp:cNvPr id="0" name=""/>
        <dsp:cNvSpPr/>
      </dsp:nvSpPr>
      <dsp:spPr>
        <a:xfrm>
          <a:off x="608788" y="2041552"/>
          <a:ext cx="7268535" cy="543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500" tIns="57500" rIns="57500" bIns="5750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Run a regression model to find correlations between different features like image usage, descriptions, or keywords and the product ranking.</a:t>
          </a:r>
        </a:p>
      </dsp:txBody>
      <dsp:txXfrm>
        <a:off x="608788" y="2041552"/>
        <a:ext cx="7268535" cy="543308"/>
      </dsp:txXfrm>
    </dsp:sp>
    <dsp:sp modelId="{1A5FE47E-131D-4F12-AF32-0E2681F562DC}">
      <dsp:nvSpPr>
        <dsp:cNvPr id="0" name=""/>
        <dsp:cNvSpPr/>
      </dsp:nvSpPr>
      <dsp:spPr>
        <a:xfrm>
          <a:off x="0" y="2720688"/>
          <a:ext cx="7886700" cy="52684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C5A0D0-EBD2-4BF5-8360-E632DCD70374}">
      <dsp:nvSpPr>
        <dsp:cNvPr id="0" name=""/>
        <dsp:cNvSpPr/>
      </dsp:nvSpPr>
      <dsp:spPr>
        <a:xfrm>
          <a:off x="159370" y="2839228"/>
          <a:ext cx="290047" cy="28976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FE0984-CB80-4F48-B591-67413652D45B}">
      <dsp:nvSpPr>
        <dsp:cNvPr id="0" name=""/>
        <dsp:cNvSpPr/>
      </dsp:nvSpPr>
      <dsp:spPr>
        <a:xfrm>
          <a:off x="608788" y="2720688"/>
          <a:ext cx="7268535" cy="543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500" tIns="57500" rIns="57500" bIns="5750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Run experiments with control and treatment group(s) once all different combinations of factors are determined.</a:t>
          </a:r>
        </a:p>
      </dsp:txBody>
      <dsp:txXfrm>
        <a:off x="608788" y="2720688"/>
        <a:ext cx="7268535" cy="5433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15faa4492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15faa4492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15faa4492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15faa4492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15faa4492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15faa4492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15faa4492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15faa4492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17b276568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17b276568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D14F-7274-DFFE-A706-3C71F50063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45ED3B-1E0C-2A80-0345-D81E21111D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3DF70-2540-D74E-C14C-FDC3F4D8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C49A7-D444-8766-CC91-BCEE3BBE5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484A8-8314-C562-B418-E6D6DEF7D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29290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5FFC4-492E-71CA-4191-0731F6713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E55A83-6C6D-2431-FD15-E83F5EB782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3A771-72BA-8683-A3C2-687CE3EE7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B3596-2F4D-5685-8111-7BE22606A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CB5BF-3570-AC3C-7EA4-4D5BDB260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5355752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037D00-E3A4-DDDA-298C-DAE0469913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233D65-4645-EA0A-258A-FC53D47084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20EAE-D62A-942A-2F10-C2ED8AF03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713E3-C725-75DC-A38A-BA09717BC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D1B81-D2A4-1847-6378-C3D1D904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755857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2498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8F6E0-3BF4-3A31-B662-AFD2924E1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17A04-2F24-467F-8CCE-36A46745E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34D67-2F69-B2C8-C203-8F1FEB420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F9E6B-1E71-FE88-660E-0B2AEC376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4D802-FBF3-C528-018E-FD10D56B6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2825594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3D566-F196-D97B-2DCC-4FC6A3CF5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51E19-32EE-BC9A-BB05-18829A849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D6917-6735-429A-D525-0732512AD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921AC-0698-69E8-B9EF-1C4FA190F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07014-8A27-C855-FC86-10BB3BE0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1925845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3A594-4168-3F5E-4EE4-7C24B460A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E92C3-B556-3982-E122-245A666B6B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AF349-5E21-436C-E4F5-59526365DB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8B8E8-2963-7499-F907-1524C40BD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68A1E-57BF-66D9-EED9-AEB1AC75B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C52D3-589D-1F55-C0C7-09EA005F4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6623333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11B80-2CA6-76D6-BD25-00A02BAEE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29162-4819-958F-CDDD-789DD48FA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A10EC-7E23-16D2-539E-41E9FC8AC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91B59C-2D2D-F6C3-E051-66DACB219C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83A291-4E86-4A59-1B5C-1458188D0F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E65A9A-4131-EE14-C96B-653C8171B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EDAAC2-C304-A573-D1D0-8D801AE19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17F8E3-7BB7-69CC-0FB7-3EAB47C9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720442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C3ACD-0487-C6E0-A32E-4452A1582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81869-23D1-D723-A5C5-A653F2A34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5DE9A-4ADC-E8A0-8EFC-7660E7F60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141F78-BA48-BC7D-947A-C9AFEA75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5948974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89AC3E-1D69-4AE3-543C-C2A60A9FE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91DF99-073B-96E9-FA93-F7A1B7576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FA61F-3D25-8B62-1291-E33FD53AB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4580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4F3C7-0AE5-9F33-802A-A96005334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82C58-62DD-ED8E-B0A7-2D266A94C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C33268-313D-B612-5552-0A5039195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A9BAA-C4D9-3195-5BBD-38C31F610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2F9A7-1D02-3EB1-7ECA-EE2CD7F86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36642-1660-CDA7-F0E6-F58C21D65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6486992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C281C-4306-2559-F59B-9925EAD71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D56BEF-33D3-2F47-2287-15381AEBEA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ECD036-40B5-8CFA-6F8E-B74D64F29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7245E-0DFC-E08B-00BC-F154BEBA7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2E65C-00A3-5F4E-FF14-80B895934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60A110-CFD9-50D1-D8DF-B9E52F7D3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3980890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280B8B-9D7D-368D-B87E-BB1BF550A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0C9ED-958F-D12F-8536-5D33DE5245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66CF-FD2C-A3A9-1D20-BA62C01D82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0B8113-707B-4639-A9F0-E6ACF79BF3E1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D619C-C472-3869-5A1E-F2D65C1B91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C5A7B-EAFB-CEE9-614D-6A247EC9C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6636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xhere.com/de/photo/1177762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www.giornaledellabirra.it/eventi/hacker-alla-molson-coors-a-rischio-la-produzione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ifitshipitshere.blogspot.com/2013/04/the-king-of-beers-is-getting-bent-out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www.goodfreephotos.com/other-photos/backgrounds/red-brick-wall-background.jpg.ph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www.flickr.com/photos/stockcatalog/27951544057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2000"/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1575411" y="1445572"/>
            <a:ext cx="5993176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COORS COMPETITION ASSESSMENT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3044786" y="3549826"/>
            <a:ext cx="3054427" cy="12418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Ori, Niko, Carson, &amp; Srinivasa</a:t>
            </a:r>
            <a:endParaRPr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430425" y="1500977"/>
            <a:ext cx="7030500" cy="616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MOLSON BRANDS</a:t>
            </a:r>
          </a:p>
        </p:txBody>
      </p:sp>
      <p:pic>
        <p:nvPicPr>
          <p:cNvPr id="284" name="Google Shape;28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425" y="2469625"/>
            <a:ext cx="2395425" cy="222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10348" y="2469623"/>
            <a:ext cx="2563329" cy="22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4"/>
          <p:cNvSpPr txBox="1"/>
          <p:nvPr/>
        </p:nvSpPr>
        <p:spPr>
          <a:xfrm>
            <a:off x="2823852" y="2525806"/>
            <a:ext cx="1648996" cy="15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Coors Light:</a:t>
            </a:r>
            <a:endParaRPr sz="1800" b="1" u="sng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4.6 star rating based on 20+ reviews.</a:t>
            </a:r>
            <a:endParaRPr sz="18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7" name="Google Shape;287;p14"/>
          <p:cNvSpPr txBox="1"/>
          <p:nvPr/>
        </p:nvSpPr>
        <p:spPr>
          <a:xfrm>
            <a:off x="6973677" y="2474656"/>
            <a:ext cx="1816500" cy="16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Keystone Light:</a:t>
            </a:r>
            <a:r>
              <a:rPr lang="en" sz="18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4.7 star rating based on 35 reviews.</a:t>
            </a:r>
            <a:endParaRPr sz="18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22000" b="-22000"/>
          </a:stretch>
        </a:blip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752" y="2311038"/>
            <a:ext cx="2462924" cy="2117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2311038"/>
            <a:ext cx="2462924" cy="2115239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15"/>
          <p:cNvSpPr txBox="1"/>
          <p:nvPr/>
        </p:nvSpPr>
        <p:spPr>
          <a:xfrm>
            <a:off x="2801676" y="3136619"/>
            <a:ext cx="1888738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Natural Light: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4.8 star rating based on 28 reviews.</a:t>
            </a:r>
          </a:p>
        </p:txBody>
      </p:sp>
      <p:sp>
        <p:nvSpPr>
          <p:cNvPr id="296" name="Google Shape;296;p15"/>
          <p:cNvSpPr txBox="1"/>
          <p:nvPr/>
        </p:nvSpPr>
        <p:spPr>
          <a:xfrm>
            <a:off x="7034924" y="3136619"/>
            <a:ext cx="1888739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Budweiser: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4.8 star rating based on 60 reviews. 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283;p14">
            <a:extLst>
              <a:ext uri="{FF2B5EF4-FFF2-40B4-BE49-F238E27FC236}">
                <a16:creationId xmlns:a16="http://schemas.microsoft.com/office/drawing/2014/main" id="{AEF7FFDD-073D-946E-CEE9-F2F1A3542322}"/>
              </a:ext>
            </a:extLst>
          </p:cNvPr>
          <p:cNvSpPr txBox="1">
            <a:spLocks/>
          </p:cNvSpPr>
          <p:nvPr/>
        </p:nvSpPr>
        <p:spPr>
          <a:xfrm>
            <a:off x="338752" y="1637052"/>
            <a:ext cx="7030500" cy="61639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ANHEUSER BUSCH</a:t>
            </a:r>
            <a:r>
              <a:rPr lang="en-IN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BRANDS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6"/>
          <p:cNvSpPr txBox="1">
            <a:spLocks noGrp="1"/>
          </p:cNvSpPr>
          <p:nvPr>
            <p:ph type="title"/>
          </p:nvPr>
        </p:nvSpPr>
        <p:spPr>
          <a:xfrm>
            <a:off x="106353" y="183175"/>
            <a:ext cx="8931294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 COMPARISON BETWEEN ANHEUSER BUSCH AND MOLSON BRANDS</a:t>
            </a:r>
          </a:p>
        </p:txBody>
      </p:sp>
      <p:pic>
        <p:nvPicPr>
          <p:cNvPr id="302" name="Google Shape;302;p16"/>
          <p:cNvPicPr preferRelativeResize="0"/>
          <p:nvPr/>
        </p:nvPicPr>
        <p:blipFill rotWithShape="1">
          <a:blip r:embed="rId5">
            <a:alphaModFix/>
          </a:blip>
          <a:srcRect t="729" b="719"/>
          <a:stretch/>
        </p:blipFill>
        <p:spPr>
          <a:xfrm>
            <a:off x="106353" y="1182475"/>
            <a:ext cx="3760566" cy="3409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77081" y="1182475"/>
            <a:ext cx="3760566" cy="3409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664E23E2-7440-4E36-A67B-0F88C5F7E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06949AE-010D-4C18-8AED-7872085A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5317"/>
            <a:ext cx="4093590" cy="4423410"/>
          </a:xfrm>
          <a:prstGeom prst="rect">
            <a:avLst/>
          </a:prstGeom>
          <a:solidFill>
            <a:srgbClr val="FFFFFF"/>
          </a:solidFill>
          <a:ln w="19050">
            <a:solidFill>
              <a:srgbClr val="F5A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product&#10;&#10;Description automatically generated">
            <a:extLst>
              <a:ext uri="{FF2B5EF4-FFF2-40B4-BE49-F238E27FC236}">
                <a16:creationId xmlns:a16="http://schemas.microsoft.com/office/drawing/2014/main" id="{0CC2D013-C174-4A2E-32C3-F63C2CADA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885" y="1129461"/>
            <a:ext cx="3847338" cy="28951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E54AADB-50C7-4293-94C0-27361A32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2649" y="360045"/>
            <a:ext cx="4093591" cy="4423410"/>
          </a:xfrm>
          <a:prstGeom prst="rect">
            <a:avLst/>
          </a:prstGeom>
          <a:solidFill>
            <a:srgbClr val="FFFFFF"/>
          </a:solidFill>
          <a:ln w="19050">
            <a:solidFill>
              <a:srgbClr val="F5A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beer advertisement&#10;&#10;Description automatically generated">
            <a:extLst>
              <a:ext uri="{FF2B5EF4-FFF2-40B4-BE49-F238E27FC236}">
                <a16:creationId xmlns:a16="http://schemas.microsoft.com/office/drawing/2014/main" id="{8BB195BA-4E5C-D846-241A-54ABFD028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5775" y="1499304"/>
            <a:ext cx="3847338" cy="21448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7B415B-2A24-5638-D81F-3FF6B05E974A}"/>
              </a:ext>
            </a:extLst>
          </p:cNvPr>
          <p:cNvSpPr txBox="1"/>
          <p:nvPr/>
        </p:nvSpPr>
        <p:spPr>
          <a:xfrm>
            <a:off x="357760" y="5834"/>
            <a:ext cx="8428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COORS LIGHT VS BUDWEISER ON DOORDASH</a:t>
            </a:r>
          </a:p>
        </p:txBody>
      </p:sp>
    </p:spTree>
    <p:extLst>
      <p:ext uri="{BB962C8B-B14F-4D97-AF65-F5344CB8AC3E}">
        <p14:creationId xmlns:p14="http://schemas.microsoft.com/office/powerpoint/2010/main" val="3301792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6000" t="-2000"/>
          </a:stretch>
        </a:blip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"/>
          <p:cNvSpPr txBox="1">
            <a:spLocks noGrp="1"/>
          </p:cNvSpPr>
          <p:nvPr>
            <p:ph type="title"/>
          </p:nvPr>
        </p:nvSpPr>
        <p:spPr>
          <a:xfrm>
            <a:off x="82151" y="342512"/>
            <a:ext cx="473222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MODELO SENTIMENT ANALYSIS</a:t>
            </a:r>
          </a:p>
        </p:txBody>
      </p:sp>
      <p:sp>
        <p:nvSpPr>
          <p:cNvPr id="309" name="Google Shape;309;p17"/>
          <p:cNvSpPr txBox="1">
            <a:spLocks noGrp="1"/>
          </p:cNvSpPr>
          <p:nvPr>
            <p:ph type="body" idx="1"/>
          </p:nvPr>
        </p:nvSpPr>
        <p:spPr>
          <a:xfrm>
            <a:off x="5033388" y="342512"/>
            <a:ext cx="3798913" cy="353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 Reviews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3" name="Google Shape;313;p17"/>
          <p:cNvSpPr txBox="1">
            <a:spLocks noGrp="1"/>
          </p:cNvSpPr>
          <p:nvPr>
            <p:ph type="body" idx="4294967295"/>
          </p:nvPr>
        </p:nvSpPr>
        <p:spPr>
          <a:xfrm>
            <a:off x="5033388" y="2643138"/>
            <a:ext cx="3798913" cy="315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 </a:t>
            </a:r>
            <a:r>
              <a:rPr lang="e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Reviews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0" name="Google Shape;31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804" y="1707932"/>
            <a:ext cx="3798913" cy="250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33388" y="695613"/>
            <a:ext cx="3798913" cy="194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33388" y="2958895"/>
            <a:ext cx="3798913" cy="19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6" name="Rectangle 325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Google Shape;318;p18"/>
          <p:cNvSpPr txBox="1">
            <a:spLocks noGrp="1"/>
          </p:cNvSpPr>
          <p:nvPr>
            <p:ph type="title"/>
          </p:nvPr>
        </p:nvSpPr>
        <p:spPr>
          <a:xfrm>
            <a:off x="630936" y="192024"/>
            <a:ext cx="7879842" cy="761238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SCALING UP THE PROJECT</a:t>
            </a:r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1225876"/>
            <a:ext cx="7838694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1153632"/>
            <a:ext cx="1405092" cy="823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321" name="Google Shape;319;p18">
            <a:extLst>
              <a:ext uri="{FF2B5EF4-FFF2-40B4-BE49-F238E27FC236}">
                <a16:creationId xmlns:a16="http://schemas.microsoft.com/office/drawing/2014/main" id="{40EDF7C4-E506-9A8F-A64D-DCF757E048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9780847"/>
              </p:ext>
            </p:extLst>
          </p:nvPr>
        </p:nvGraphicFramePr>
        <p:xfrm>
          <a:off x="628650" y="1444699"/>
          <a:ext cx="7886700" cy="3268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170</Words>
  <Application>Microsoft Office PowerPoint</Application>
  <PresentationFormat>On-screen Show (16:9)</PresentationFormat>
  <Paragraphs>22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 Display</vt:lpstr>
      <vt:lpstr>Calibri</vt:lpstr>
      <vt:lpstr>Arial</vt:lpstr>
      <vt:lpstr>Aptos</vt:lpstr>
      <vt:lpstr>Times New Roman</vt:lpstr>
      <vt:lpstr>Office Theme</vt:lpstr>
      <vt:lpstr>COORS COMPETITION ASSESSMENT</vt:lpstr>
      <vt:lpstr>MOLSON BRANDS</vt:lpstr>
      <vt:lpstr>PowerPoint Presentation</vt:lpstr>
      <vt:lpstr>DESCRIPTION COMPARISON BETWEEN ANHEUSER BUSCH AND MOLSON BRANDS</vt:lpstr>
      <vt:lpstr>PowerPoint Presentation</vt:lpstr>
      <vt:lpstr>MODELO SENTIMENT ANALYSIS</vt:lpstr>
      <vt:lpstr>SCALING UP THE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Carson Batchelor</cp:lastModifiedBy>
  <cp:revision>2</cp:revision>
  <dcterms:modified xsi:type="dcterms:W3CDTF">2024-11-18T17:57:16Z</dcterms:modified>
</cp:coreProperties>
</file>